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30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10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9" r:id="rId54"/>
    <p:sldId id="311" r:id="rId55"/>
    <p:sldId id="315" r:id="rId56"/>
    <p:sldId id="314" r:id="rId57"/>
    <p:sldId id="313" r:id="rId58"/>
    <p:sldId id="312" r:id="rId59"/>
    <p:sldId id="318" r:id="rId60"/>
    <p:sldId id="317" r:id="rId61"/>
    <p:sldId id="316" r:id="rId62"/>
  </p:sldIdLst>
  <p:sldSz cx="5295900" cy="8051800"/>
  <p:notesSz cx="5295900" cy="8051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99"/>
  </p:normalViewPr>
  <p:slideViewPr>
    <p:cSldViewPr>
      <p:cViewPr varScale="1">
        <p:scale>
          <a:sx n="69" d="100"/>
          <a:sy n="69" d="100"/>
        </p:scale>
        <p:origin x="2688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7192" y="2492121"/>
            <a:ext cx="4501515" cy="16882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94385" y="4501896"/>
            <a:ext cx="3707130" cy="2009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64795" y="1848993"/>
            <a:ext cx="2303716" cy="5305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727388" y="1848993"/>
            <a:ext cx="2303716" cy="5305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4795" y="321564"/>
            <a:ext cx="4766310" cy="12862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4795" y="1848993"/>
            <a:ext cx="4766310" cy="5305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00606" y="7476363"/>
            <a:ext cx="1694688" cy="401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64795" y="7476363"/>
            <a:ext cx="1218057" cy="401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10/21/2019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13048" y="7476363"/>
            <a:ext cx="1218057" cy="401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6CB3D2-684D-4C5C-AAD5-414C02345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7912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8F1A9C-3E2C-4301-B32B-1902C5197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D2C1A6-ABCA-49BB-9940-49FCA8ABA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43BEC-FF32-418F-9478-71D5B4850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B309A7-6A48-41E7-9444-E5D289874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389EC8-C39C-4C0F-85A3-9B735E6C6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F027E-9D81-4B48-98C6-BE97AB87F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10FB8-F819-4C79-B11C-9ED5CBF65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8BE82F-6AD5-4782-B25D-056721D8D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899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CF004-0295-40AE-B505-D5FA72F7A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A6FFEE-849F-428E-A4FC-3A659A928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0769C-AE8B-4FCB-B6DC-7C6A92F0A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68"/>
            <a:ext cx="5295900" cy="80269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299055-463E-455A-9281-53F582305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60"/>
            <a:ext cx="5295899" cy="79923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235BD5-C4C5-4483-923B-8A925AB3F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899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7ACDD2-B359-4395-89C8-A57EB63BB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899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C831A-E57A-4BB6-9F63-8199C70AC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E7AB4-B322-4A74-A255-47DD9FCD6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EEF18D-EE02-4DA6-9182-D72CED3F5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899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1ADAA-9759-4C78-9CA6-67841E1B2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0"/>
            <a:ext cx="5295900" cy="7883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B4CE97-CA0A-416A-83E1-26C97AF14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8" y="-88900"/>
            <a:ext cx="5467349" cy="814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153D0-F077-48ED-81C5-F3FB2BBF6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94DDA-7DB3-482C-94B2-6C2A23E7E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92100"/>
            <a:ext cx="5162550" cy="76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0938E-27F3-4FC4-8703-FCAA58AE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119"/>
            <a:ext cx="5295900" cy="80829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F48578-6982-4871-A0E2-83B50ACBC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899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E4553-0596-40CB-9B9D-794F80CD9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CB5EB-C9EB-4D80-BFD5-7088AF824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62BD86-1418-42F2-856F-EBFEDE0E6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8C0721-2FDD-4505-950D-DAA705DB0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44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79F8A-2953-4FF8-A34E-AFE5C23EE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7" r="18" b="2778"/>
          <a:stretch/>
        </p:blipFill>
        <p:spPr>
          <a:xfrm>
            <a:off x="0" y="0"/>
            <a:ext cx="5295899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72F2F9-CE4D-4462-87CE-175A3649B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4"/>
          <a:stretch/>
        </p:blipFill>
        <p:spPr>
          <a:xfrm>
            <a:off x="-95250" y="0"/>
            <a:ext cx="5391150" cy="8597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8FB79-441B-40F7-9951-698FF40BC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5162550" cy="791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A2848C-408E-477C-A9F7-F6C771BCC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84D91-C19C-4829-9A34-1EC103EC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506771-9C64-45EB-892E-5E94DA3AA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D2119-0DD3-45D6-BCEE-C7C973D42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38C77B-546D-4F8E-92BA-E8EF890F5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5900" cy="783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88B828-820F-4C0F-B31F-9620A4B1A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7"/>
          <a:stretch/>
        </p:blipFill>
        <p:spPr>
          <a:xfrm>
            <a:off x="133350" y="215900"/>
            <a:ext cx="4876800" cy="769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4D1A35-D6AF-4338-92B0-D473F11C3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368300"/>
            <a:ext cx="4571999" cy="7239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1BD491-999D-454C-B6FA-D4BF94A4A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5900"/>
            <a:ext cx="5295900" cy="783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0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57D4C-F478-444B-879B-A738C791C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368300"/>
            <a:ext cx="4648199" cy="7086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91765F-3EC3-42B1-BF76-182EF13D4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39700"/>
            <a:ext cx="5162550" cy="7772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D7F68-8810-444E-A40C-BE7A5CBE9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20704C-2B22-4627-83A4-8954726F8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8"/>
          <a:stretch/>
        </p:blipFill>
        <p:spPr>
          <a:xfrm>
            <a:off x="0" y="0"/>
            <a:ext cx="5295899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93C1F1-9190-40D7-8743-2B917D3E2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4399"/>
            <a:ext cx="5295900" cy="81361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A7067-816D-433D-9483-8B9900ED1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755567-8F4D-49CB-A50C-8835031CC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16A34-B1F1-418B-9B98-893C525D1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CF6736-0B56-4AAC-8229-C19EC32C1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0119AA-1A5E-472B-BA4B-DCB33F54A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2917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680E9A-6233-4E97-A1BA-A892D4377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49201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5367BF-9AB7-4BB8-9B10-46F4F2795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41278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D3384D-DF44-4D0F-B013-AC88407FF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74397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34E102-4933-451C-BAEC-8CE88ED7E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7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50061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BAF0BC-79AF-47F6-93BB-18A38ECD7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400"/>
            <a:ext cx="5295900" cy="812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9053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20CA0-55FA-43AD-B9F2-3A9F87C9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3500"/>
            <a:ext cx="5295900" cy="79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2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E114A-9716-4AD6-8D89-64B7AF7E4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F3B520-64D5-4A11-A0D5-AED775A8D6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18"/>
          <a:stretch/>
        </p:blipFill>
        <p:spPr>
          <a:xfrm>
            <a:off x="76200" y="0"/>
            <a:ext cx="516255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2B7BA9-7297-4B6A-BCFF-8693AB63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1"/>
            <a:ext cx="5295900" cy="80234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739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29334D-CAF8-4E23-824F-7DC5E78EB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15A42-048C-4407-8221-EC6DEE915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899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92B8F3-79AE-411A-A695-4FE3233B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2429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0</Words>
  <Application>Microsoft Office PowerPoint</Application>
  <PresentationFormat>Custom</PresentationFormat>
  <Paragraphs>0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Creeden</dc:creator>
  <cp:lastModifiedBy>Michelle Creeden</cp:lastModifiedBy>
  <cp:revision>10</cp:revision>
  <dcterms:created xsi:type="dcterms:W3CDTF">2018-10-23T12:13:35Z</dcterms:created>
  <dcterms:modified xsi:type="dcterms:W3CDTF">2019-10-21T17:25:57Z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2018-10-19T00:00:00Z</vt:filetime>
  </property>
  <property fmtid="{D5CDD505-2E9C-101B-9397-08002B2CF9AE}" pid="3" name="Creator">
    <vt:lpwstr>PDF Presentation Adobe Photoshop CS6</vt:lpwstr>
  </property>
  <property fmtid="{D5CDD505-2E9C-101B-9397-08002B2CF9AE}" pid="4" name="LastSaved">
    <vt:filetime>2018-10-23T00:00:00Z</vt:filetime>
  </property>
</Properties>
</file>