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10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9" r:id="rId54"/>
  </p:sldIdLst>
  <p:sldSz cx="5295900" cy="8051800"/>
  <p:notesSz cx="5295900" cy="805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9"/>
  </p:normalViewPr>
  <p:slideViewPr>
    <p:cSldViewPr>
      <p:cViewPr varScale="1">
        <p:scale>
          <a:sx n="86" d="100"/>
          <a:sy n="86" d="100"/>
        </p:scale>
        <p:origin x="333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192" y="2492121"/>
            <a:ext cx="4501515" cy="1688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94385" y="4501896"/>
            <a:ext cx="3707130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4795" y="1848993"/>
            <a:ext cx="2303716" cy="5305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27388" y="1848993"/>
            <a:ext cx="2303716" cy="5305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795" y="321564"/>
            <a:ext cx="4766310" cy="1286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4795" y="1848993"/>
            <a:ext cx="4766310" cy="5305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00606" y="7476363"/>
            <a:ext cx="1694688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4795" y="7476363"/>
            <a:ext cx="1218057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13048" y="7476363"/>
            <a:ext cx="1218057" cy="40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04D77-4F86-9B4C-AA67-03AD99A20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8300"/>
            <a:ext cx="457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02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7423" cy="8049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523" y="41646"/>
            <a:ext cx="5297423" cy="8043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15B72-F182-9741-9B0B-649B237D5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8300"/>
            <a:ext cx="457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7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291328" cy="803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5648A-6E93-9743-BAC8-5D8C9935D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68300"/>
            <a:ext cx="457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7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Macintosh PowerPoint</Application>
  <PresentationFormat>Custom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Giulia Matthews</cp:lastModifiedBy>
  <cp:revision>2</cp:revision>
  <dcterms:created xsi:type="dcterms:W3CDTF">2018-10-23T12:13:35Z</dcterms:created>
  <dcterms:modified xsi:type="dcterms:W3CDTF">2018-10-23T12:29:42Z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2018-10-19T00:00:00Z</vt:filetime>
  </property>
  <property fmtid="{D5CDD505-2E9C-101B-9397-08002B2CF9AE}" pid="3" name="Creator">
    <vt:lpwstr>PDF Presentation Adobe Photoshop CS6</vt:lpwstr>
  </property>
  <property fmtid="{D5CDD505-2E9C-101B-9397-08002B2CF9AE}" pid="4" name="LastSaved">
    <vt:filetime>2018-10-23T00:00:00Z</vt:filetime>
  </property>
</Properties>
</file>