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0"/>
  </p:notesMasterIdLst>
  <p:sldIdLst>
    <p:sldId id="256" r:id="rId2"/>
    <p:sldId id="265" r:id="rId3"/>
    <p:sldId id="258" r:id="rId4"/>
    <p:sldId id="266" r:id="rId5"/>
    <p:sldId id="267" r:id="rId6"/>
    <p:sldId id="268" r:id="rId7"/>
    <p:sldId id="269" r:id="rId8"/>
    <p:sldId id="271" r:id="rId9"/>
    <p:sldId id="270" r:id="rId10"/>
    <p:sldId id="259" r:id="rId11"/>
    <p:sldId id="260" r:id="rId12"/>
    <p:sldId id="261" r:id="rId13"/>
    <p:sldId id="262" r:id="rId14"/>
    <p:sldId id="263" r:id="rId15"/>
    <p:sldId id="264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0" r:id="rId25"/>
    <p:sldId id="281" r:id="rId26"/>
    <p:sldId id="282" r:id="rId27"/>
    <p:sldId id="283" r:id="rId28"/>
    <p:sldId id="284" r:id="rId29"/>
    <p:sldId id="286" r:id="rId30"/>
    <p:sldId id="285" r:id="rId31"/>
    <p:sldId id="305" r:id="rId32"/>
    <p:sldId id="306" r:id="rId33"/>
    <p:sldId id="307" r:id="rId34"/>
    <p:sldId id="308" r:id="rId35"/>
    <p:sldId id="287" r:id="rId36"/>
    <p:sldId id="288" r:id="rId37"/>
    <p:sldId id="290" r:id="rId38"/>
    <p:sldId id="291" r:id="rId39"/>
    <p:sldId id="292" r:id="rId40"/>
    <p:sldId id="293" r:id="rId41"/>
    <p:sldId id="289" r:id="rId42"/>
    <p:sldId id="294" r:id="rId43"/>
    <p:sldId id="295" r:id="rId44"/>
    <p:sldId id="296" r:id="rId45"/>
    <p:sldId id="297" r:id="rId46"/>
    <p:sldId id="299" r:id="rId47"/>
    <p:sldId id="300" r:id="rId48"/>
    <p:sldId id="301" r:id="rId49"/>
    <p:sldId id="302" r:id="rId50"/>
    <p:sldId id="303" r:id="rId51"/>
    <p:sldId id="304" r:id="rId52"/>
    <p:sldId id="309" r:id="rId53"/>
    <p:sldId id="310" r:id="rId54"/>
    <p:sldId id="311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6" r:id="rId67"/>
    <p:sldId id="313" r:id="rId68"/>
    <p:sldId id="312" r:id="rId69"/>
  </p:sldIdLst>
  <p:sldSz cx="4572000" cy="64008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599"/>
  </p:normalViewPr>
  <p:slideViewPr>
    <p:cSldViewPr snapToGrid="0" snapToObjects="1">
      <p:cViewPr varScale="1">
        <p:scale>
          <a:sx n="81" d="100"/>
          <a:sy n="81" d="100"/>
        </p:scale>
        <p:origin x="21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AE13E-7462-4A6D-BFFA-C7046E95B9CE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7275" y="1143000"/>
            <a:ext cx="2203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28F03-1301-4569-A426-7EF819231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25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28F03-1301-4569-A426-7EF8192315B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0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47539"/>
            <a:ext cx="3886200" cy="2228427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3361902"/>
            <a:ext cx="3429000" cy="1545378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0DED-D63E-9D47-A41E-4A7C884083A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5F911-95B1-2D4B-830F-4E9BC401A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0DED-D63E-9D47-A41E-4A7C884083A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5F911-95B1-2D4B-830F-4E9BC401A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71838" y="340783"/>
            <a:ext cx="985838" cy="542438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325" y="340783"/>
            <a:ext cx="2900363" cy="542438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0DED-D63E-9D47-A41E-4A7C884083A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5F911-95B1-2D4B-830F-4E9BC401A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0DED-D63E-9D47-A41E-4A7C884083A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5F911-95B1-2D4B-830F-4E9BC401A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1595757"/>
            <a:ext cx="3943350" cy="2662555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944" y="4283500"/>
            <a:ext cx="3943350" cy="1400175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0DED-D63E-9D47-A41E-4A7C884083A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5F911-95B1-2D4B-830F-4E9BC401A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703917"/>
            <a:ext cx="1943100" cy="40612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4575" y="1703917"/>
            <a:ext cx="1943100" cy="40612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0DED-D63E-9D47-A41E-4A7C884083A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5F911-95B1-2D4B-830F-4E9BC401A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340785"/>
            <a:ext cx="3943350" cy="12371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921" y="1569085"/>
            <a:ext cx="1934170" cy="768985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921" y="2338070"/>
            <a:ext cx="1934170" cy="34389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14575" y="1569085"/>
            <a:ext cx="1943696" cy="768985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14575" y="2338070"/>
            <a:ext cx="1943696" cy="34389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0DED-D63E-9D47-A41E-4A7C884083A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5F911-95B1-2D4B-830F-4E9BC401A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0DED-D63E-9D47-A41E-4A7C884083A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5F911-95B1-2D4B-830F-4E9BC401A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0DED-D63E-9D47-A41E-4A7C884083A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5F911-95B1-2D4B-830F-4E9BC401A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426720"/>
            <a:ext cx="1474589" cy="149352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695" y="921598"/>
            <a:ext cx="2314575" cy="454871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1" y="1920240"/>
            <a:ext cx="1474589" cy="3557482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0DED-D63E-9D47-A41E-4A7C884083A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5F911-95B1-2D4B-830F-4E9BC401A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426720"/>
            <a:ext cx="1474589" cy="149352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3695" y="921598"/>
            <a:ext cx="2314575" cy="4548717"/>
          </a:xfrm>
        </p:spPr>
        <p:txBody>
          <a:bodyPr anchor="t"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1" y="1920240"/>
            <a:ext cx="1474589" cy="3557482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0DED-D63E-9D47-A41E-4A7C884083A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5F911-95B1-2D4B-830F-4E9BC401A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40785"/>
            <a:ext cx="3943350" cy="1237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703917"/>
            <a:ext cx="3943350" cy="4061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4325" y="5932595"/>
            <a:ext cx="102870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A0DED-D63E-9D47-A41E-4A7C884083A3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4475" y="5932595"/>
            <a:ext cx="154305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8975" y="5932595"/>
            <a:ext cx="102870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5F911-95B1-2D4B-830F-4E9BC401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7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200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8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" r="1728"/>
          <a:stretch/>
        </p:blipFill>
        <p:spPr>
          <a:xfrm>
            <a:off x="0" y="395111"/>
            <a:ext cx="4492978" cy="57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01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4572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4572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"/>
          <a:stretch/>
        </p:blipFill>
        <p:spPr>
          <a:xfrm>
            <a:off x="0" y="241300"/>
            <a:ext cx="4572000" cy="574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70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4572000" cy="591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52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13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35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" y="1371828"/>
            <a:ext cx="4571429" cy="3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92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3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57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79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58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93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9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30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06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63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4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57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37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8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0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05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824"/>
            <a:ext cx="4572000" cy="36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93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9" y="90599"/>
            <a:ext cx="3878464" cy="62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43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98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1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82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1" y="0"/>
            <a:ext cx="383769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2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36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2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71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72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0"/>
            <a:ext cx="407323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2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45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07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53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3" y="0"/>
            <a:ext cx="3930161" cy="31441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73" y="3144129"/>
            <a:ext cx="4009721" cy="32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3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8" y="576847"/>
            <a:ext cx="4025077" cy="519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59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3"/>
          <a:stretch/>
        </p:blipFill>
        <p:spPr>
          <a:xfrm>
            <a:off x="333251" y="415636"/>
            <a:ext cx="4000500" cy="559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5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8" y="130629"/>
            <a:ext cx="3859196" cy="3087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8" y="3217986"/>
            <a:ext cx="3859196" cy="308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8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7" y="3249317"/>
            <a:ext cx="3875560" cy="3020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7" y="83127"/>
            <a:ext cx="3875560" cy="299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5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3" y="0"/>
            <a:ext cx="3977662" cy="1591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" y="1758779"/>
            <a:ext cx="1976384" cy="3162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78" y="1615228"/>
            <a:ext cx="2003644" cy="3205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9" y="4845225"/>
            <a:ext cx="3858910" cy="15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72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5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7" y="0"/>
            <a:ext cx="4126673" cy="1650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" y="1650669"/>
            <a:ext cx="4126673" cy="165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6" y="3422697"/>
            <a:ext cx="1861314" cy="2978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82" y="3301337"/>
            <a:ext cx="1937164" cy="309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2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92048" cy="20063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337" y="4610060"/>
            <a:ext cx="2238425" cy="1790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92" y="2349470"/>
            <a:ext cx="2285714" cy="1828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" y="2095210"/>
            <a:ext cx="2238139" cy="17905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662"/>
            <a:ext cx="2285714" cy="182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48" y="342472"/>
            <a:ext cx="2285714" cy="1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59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3973901"/>
            <a:ext cx="2285143" cy="1828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14" y="4334955"/>
            <a:ext cx="2286285" cy="1829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2015395"/>
            <a:ext cx="1745830" cy="1710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14" y="1"/>
            <a:ext cx="2285144" cy="18281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126102"/>
            <a:ext cx="2285143" cy="1828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3" t="18389" r="30649" b="63748"/>
          <a:stretch/>
        </p:blipFill>
        <p:spPr>
          <a:xfrm>
            <a:off x="1745830" y="2230953"/>
            <a:ext cx="2866622" cy="155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78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10962" r="30129" b="47090"/>
          <a:stretch/>
        </p:blipFill>
        <p:spPr>
          <a:xfrm>
            <a:off x="-1" y="0"/>
            <a:ext cx="2310063" cy="3135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5" y="4626731"/>
            <a:ext cx="4435175" cy="1774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45" y="1"/>
            <a:ext cx="1959429" cy="3135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1" y="3135087"/>
            <a:ext cx="4156365" cy="16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36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17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9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67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22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04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04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24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4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08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" y="400"/>
            <a:ext cx="4571429" cy="6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0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6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31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21"/>
          <a:stretch/>
        </p:blipFill>
        <p:spPr>
          <a:xfrm>
            <a:off x="658281" y="5027872"/>
            <a:ext cx="3265312" cy="1372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79"/>
          <a:stretch/>
        </p:blipFill>
        <p:spPr>
          <a:xfrm>
            <a:off x="4938" y="0"/>
            <a:ext cx="4571999" cy="495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89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29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4572000" cy="59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4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53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9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4000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96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5916</TotalTime>
  <Words>1</Words>
  <Application>Microsoft Office PowerPoint</Application>
  <PresentationFormat>Custom</PresentationFormat>
  <Paragraphs>1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Giulia Matthews</dc:creator>
  <cp:lastModifiedBy>Giulia Matthews</cp:lastModifiedBy>
  <cp:revision>37</cp:revision>
  <dcterms:created xsi:type="dcterms:W3CDTF">2017-09-15T15:56:58Z</dcterms:created>
  <dcterms:modified xsi:type="dcterms:W3CDTF">2017-10-02T19:32:39Z</dcterms:modified>
</cp:coreProperties>
</file>